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2120-536F-4565-A469-AD0C991B7023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57F8E-E7F1-4DAC-A356-2B7AAF4A7EC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4662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2120-536F-4565-A469-AD0C991B7023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57F8E-E7F1-4DAC-A356-2B7AAF4A7E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08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2120-536F-4565-A469-AD0C991B7023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57F8E-E7F1-4DAC-A356-2B7AAF4A7E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700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2120-536F-4565-A469-AD0C991B7023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57F8E-E7F1-4DAC-A356-2B7AAF4A7E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464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2120-536F-4565-A469-AD0C991B7023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57F8E-E7F1-4DAC-A356-2B7AAF4A7EC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2495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2120-536F-4565-A469-AD0C991B7023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57F8E-E7F1-4DAC-A356-2B7AAF4A7E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685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2120-536F-4565-A469-AD0C991B7023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57F8E-E7F1-4DAC-A356-2B7AAF4A7E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29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2120-536F-4565-A469-AD0C991B7023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57F8E-E7F1-4DAC-A356-2B7AAF4A7E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06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2120-536F-4565-A469-AD0C991B7023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57F8E-E7F1-4DAC-A356-2B7AAF4A7E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612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54F2120-536F-4565-A469-AD0C991B7023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257F8E-E7F1-4DAC-A356-2B7AAF4A7E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41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F2120-536F-4565-A469-AD0C991B7023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57F8E-E7F1-4DAC-A356-2B7AAF4A7E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82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54F2120-536F-4565-A469-AD0C991B7023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4257F8E-E7F1-4DAC-A356-2B7AAF4A7ECF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3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«Развитие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Карелия на период до 2020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764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за ежеквартальное и ежегодное обеспечение актуализации целевых индикаторов и показателей Программы в целях принятия при необходимости своевременных управленческих решений по ее корректировке возлагается на органы исполнительной власти Республики Карелия.</a:t>
            </a:r>
          </a:p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Программой осуществляется ее государственными заказчиками в рамках текущего финансирования.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787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наиболее значимых недостатков на пути построения целостной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государственных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является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особый порядок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разработки и реализации ФЦП, а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также обособленное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расходов на реализацию ФЦП и непрограммной части федеральной адресной инвестиционной программы (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далее–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ФАИП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). ФЦП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формально включенные в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государственных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программ, по-прежнему утверждаются отдельными постановлениями Правительства Российской Федерации (как и государственные программы), а проект концепции и решения об утверждении ФЦП вносит в Правительство Российской Федерации не ответственный исполнитель соответствующей государственной программы, а Минэкономразвития России. При этом, процедуры формирования, рассмотрения, утверждения, реализации и отчетности по ФЦП не увязаны с аналогичными процедурами в отношении государственных программ.</a:t>
            </a:r>
          </a:p>
          <a:p>
            <a:pPr algn="just"/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проанализировать структуру государственной программы «Развитие транспортной системы», то в нее входит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одноименная ФЦП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структура которой копирует набор подпрограмм «материнской» государственной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программы.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13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Также можно выделить ряд иных проблем: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При анализе государственных программ установлено наличие завышенных значений показателей, в частности, в случаях сокращения объемов финансирования по государственной программе.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По ряду показателей,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сформированных на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основании государственного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 наблюдения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на момент проведения оценки эффективности государственных программ отсутствуют фактические данные в связи с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поздними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сроками формирования и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обработки статистической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Результаты оценки эффективности государственных программ практически не используются при их корректировке и в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бюджетном планировании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несмотря на наличие соответствующих норм в законодательных и иных нормативных правовых актах.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Несогласованность показателей (индикаторов) государственных программ с актуальными показателями государственных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Российской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Федерации, документами стратегического планирования субъекта и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Показатели государственных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не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реально оценить достижение запланированных результатов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политики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соответствующих сферах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государственных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программ. </a:t>
            </a:r>
          </a:p>
        </p:txBody>
      </p:sp>
    </p:spTree>
    <p:extLst>
      <p:ext uri="{BB962C8B-B14F-4D97-AF65-F5344CB8AC3E}">
        <p14:creationId xmlns:p14="http://schemas.microsoft.com/office/powerpoint/2010/main" val="384663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текущем порядке проводить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целей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новых мероприятий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предмет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соответствия целям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государственных программ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(подпрограмм), их показателям и индикаторам.</a:t>
            </a:r>
          </a:p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запрет на включение в перечни мероприятий подпрограмм новых мероприятий, которые непосредственно не связаны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индикаторами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программ. При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включения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таких мероприятий, которые непосредственно не связаны с показателями и индикаторами государственных программ,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одновременно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вносить соответствующие в перечень показателей и индикаторов.</a:t>
            </a:r>
          </a:p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в планы и планы-графики реализации государственных программ мероприятий, предусмотренных поручениями Президента Российской Федерации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Правительства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Федерации, «дорожными картами» и иными аналогичными документами. </a:t>
            </a:r>
          </a:p>
        </p:txBody>
      </p:sp>
    </p:spTree>
    <p:extLst>
      <p:ext uri="{BB962C8B-B14F-4D97-AF65-F5344CB8AC3E}">
        <p14:creationId xmlns:p14="http://schemas.microsoft.com/office/powerpoint/2010/main" val="167851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устойчивого развития экономики государству в кризисное время необходимо обеспечить плавную динамику ограничения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темпов роста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бюджетных расходов. В связи с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этим, бюджетная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 должна стать базовым инструментом управления серьезными структурными преобразованиями в стране. Государственные программы, в свою очередь, – при переходе на программно-целевые методы управления, стали основным механизмом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бюджетного планирования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и, соответственно, основным инструментом достижения целей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политики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РФ. </a:t>
            </a:r>
          </a:p>
        </p:txBody>
      </p:sp>
    </p:spTree>
    <p:extLst>
      <p:ext uri="{BB962C8B-B14F-4D97-AF65-F5344CB8AC3E}">
        <p14:creationId xmlns:p14="http://schemas.microsoft.com/office/powerpoint/2010/main" val="36499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6061" y="2215764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015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046" y="3487003"/>
            <a:ext cx="10058400" cy="1450757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Правительства РФ от 09.06.2015 N 570 (ред. от 30.11.2019) "Об утверждении федеральной целевой программы "Развитие Республики Карелия на период до 2020 года"</a:t>
            </a:r>
          </a:p>
        </p:txBody>
      </p:sp>
    </p:spTree>
    <p:extLst>
      <p:ext uri="{BB962C8B-B14F-4D97-AF65-F5344CB8AC3E}">
        <p14:creationId xmlns:p14="http://schemas.microsoft.com/office/powerpoint/2010/main" val="379467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региональной программы в повышении уровня развития республики в целом (повышение индексов по различным показателям, характеризующим социально-экономическое развитие)</a:t>
            </a:r>
          </a:p>
        </p:txBody>
      </p:sp>
    </p:spTree>
    <p:extLst>
      <p:ext uri="{BB962C8B-B14F-4D97-AF65-F5344CB8AC3E}">
        <p14:creationId xmlns:p14="http://schemas.microsoft.com/office/powerpoint/2010/main" val="333477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Разработчики и инициаторы:</a:t>
            </a:r>
          </a:p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экономического развития Российской Федерации, Правительство Республики Карелия (указано в паспорте федеральной целевой программы "Развитие Республики Карелия на период до 2020 года")</a:t>
            </a:r>
          </a:p>
        </p:txBody>
      </p:sp>
    </p:spTree>
    <p:extLst>
      <p:ext uri="{BB962C8B-B14F-4D97-AF65-F5344CB8AC3E}">
        <p14:creationId xmlns:p14="http://schemas.microsoft.com/office/powerpoint/2010/main" val="150360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Целями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являются развитие экономического потенциала Республики Карелия и его реализация. Задачами Программы на 2016 - 2020 годы являются: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конкурентоспособности базовых и создание новых производств и секторов экономики;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инфраструктурное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экономического развития;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социальной сферы</a:t>
            </a:r>
          </a:p>
        </p:txBody>
      </p:sp>
    </p:spTree>
    <p:extLst>
      <p:ext uri="{BB962C8B-B14F-4D97-AF65-F5344CB8AC3E}">
        <p14:creationId xmlns:p14="http://schemas.microsoft.com/office/powerpoint/2010/main" val="87224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результаты: прирост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 в основной капитал в 2020 году к уровню 2015 года; снижение уровня общей безработицы в 2020 году к уровню 2015 года; создание новых рабочих мест; создание промышленной площадки; строительство и реконструкция автомобильных дорог общего пользования регионального и местного значения на территории Республики Карелия; увеличение доли автомобильных дорог общего пользования регионального значения на территории Республики Карелия, отвечающих нормативным требованиям, в общей протяженности автомобильных дорог общего пользования регионального значения на территории Республики Карелия; строительство и реконструкция мостовых искусственных сооружений; реконструкция причальной стенки для обеспечения доступности удаленных районов Республики Карелия; реконструкция республиканского автовокзала в г. Петрозаводске и объектов опорной сети автостанций Республики Карелия; реконструкция посадочных площадок, обеспечивающих функционирование воздушного транспорта на территории Республики Карелия; реконструкция и приобретение пожарных депо на территории Республики Карелия; предоставление семьям, имеющих трех и более детей, земельных участков для жилищного строительства, обеспеченных необходимой инфраструктурой; количество построенных и реконструированных объектов водоснабжения и водоотведения газоснабжения; количество мест, созданных в дошкольных образовательных организациях; количество реконструированных объектов в сфере культуры; количество реконструированных объектов инфраструктуры в сфере физической культуры и спорта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336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930920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реализуется в 2 этапа: I этап - 2016 - 2017 годы; II этап - 2018 - 2020 годы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044" y="2486664"/>
            <a:ext cx="4635283" cy="35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14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Программы осуществляется на основе государственных контрактов, заключаемых в установленном порядке с исполнителями мероприятий Программы.</a:t>
            </a:r>
          </a:p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Исполнители мероприятий Программы определяются на конкурсной основе в соответствии с законодательством Российской Федерации с учетом предложений всех заинтересованных организаций (включая некоммерческие объединения и ассоциации), направленных на решение задач Программы, а также на выполнение мероприятий в экономической, финансовой, производственно-технической и социальной сферах.</a:t>
            </a:r>
          </a:p>
          <a:p>
            <a:pPr algn="just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24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Программой осуществляется на федеральном и региональном уровнях.</a:t>
            </a:r>
          </a:p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федеральном уровне государственный заказчик - координатор Программы выполняет следующие функции: разработка и реализация мероприятий Программы; разработка сводной бюджетной заявки; научно-информационное обеспечение Программы; подготовка ежеквартальных докладов о ходе выполнения работ по реализации Программы и об эффективности использования финансовых средств и направление их в Министерство финансов Российской Федерации в установленные сроки.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957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29</TotalTime>
  <Words>969</Words>
  <Application>Microsoft Office PowerPoint</Application>
  <PresentationFormat>Широкоэкранный</PresentationFormat>
  <Paragraphs>30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Calibri Light</vt:lpstr>
      <vt:lpstr>Times New Roman</vt:lpstr>
      <vt:lpstr>Ретро</vt:lpstr>
      <vt:lpstr>«Развитие Республики Карелия на период до 2020 года»</vt:lpstr>
      <vt:lpstr>Постановление Правительства РФ от 09.06.2015 N 570 (ред. от 30.11.2019) "Об утверждении федеральной целевой программы "Развитие Республики Карелия на период до 2020 года"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«Развитие Республики Карелия на период до 2020 года»</dc:title>
  <dc:creator>румянцева евгения</dc:creator>
  <cp:lastModifiedBy>румянцева евгения</cp:lastModifiedBy>
  <cp:revision>19</cp:revision>
  <dcterms:created xsi:type="dcterms:W3CDTF">2020-03-31T14:36:12Z</dcterms:created>
  <dcterms:modified xsi:type="dcterms:W3CDTF">2020-03-31T15:05:35Z</dcterms:modified>
</cp:coreProperties>
</file>